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13159E3-79C7-4BD0-9864-5E9854B1C2E1}" type="datetimeFigureOut">
              <a:rPr lang="en-AU" smtClean="0"/>
              <a:t>11/11/2013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CECD285-2B66-4140-AAC0-06A7CF192A4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Film Genre</a:t>
            </a:r>
          </a:p>
          <a:p>
            <a:endParaRPr lang="en-AU" dirty="0"/>
          </a:p>
          <a:p>
            <a:r>
              <a:rPr lang="en-AU" dirty="0" smtClean="0">
                <a:solidFill>
                  <a:schemeClr val="tx1">
                    <a:lumMod val="65000"/>
                  </a:schemeClr>
                </a:solidFill>
              </a:rPr>
              <a:t>This is intended as a group task. The class is to split into 5 groups, one per genre. The groups should collate information to complete the following slides.</a:t>
            </a:r>
            <a:endParaRPr lang="en-AU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Donnie </a:t>
            </a:r>
            <a:r>
              <a:rPr lang="en-AU" dirty="0" err="1" smtClean="0"/>
              <a:t>Darko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55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Teen Drama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Common Features of this Genre: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Significant Examples of this Genre: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How </a:t>
            </a:r>
            <a:r>
              <a:rPr lang="en-AU" u="sng" dirty="0" smtClean="0"/>
              <a:t>Donnie </a:t>
            </a:r>
            <a:r>
              <a:rPr lang="en-AU" u="sng" dirty="0" err="1" smtClean="0"/>
              <a:t>Darko</a:t>
            </a:r>
            <a:r>
              <a:rPr lang="en-AU" dirty="0" smtClean="0"/>
              <a:t> fits into this Genre: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9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Science Fiction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Common Features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Significant Examples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How </a:t>
            </a:r>
            <a:r>
              <a:rPr lang="en-AU" u="sng" dirty="0"/>
              <a:t>Donnie </a:t>
            </a:r>
            <a:r>
              <a:rPr lang="en-AU" u="sng" dirty="0" err="1"/>
              <a:t>Darko</a:t>
            </a:r>
            <a:r>
              <a:rPr lang="en-AU" dirty="0"/>
              <a:t> fits into this Genre: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03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“Outsider Narrative”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Common Features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Significant Examples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How </a:t>
            </a:r>
            <a:r>
              <a:rPr lang="en-AU" u="sng" dirty="0"/>
              <a:t>Donnie </a:t>
            </a:r>
            <a:r>
              <a:rPr lang="en-AU" u="sng" dirty="0" err="1"/>
              <a:t>Darko</a:t>
            </a:r>
            <a:r>
              <a:rPr lang="en-AU" dirty="0"/>
              <a:t> fits into this Genre: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65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Horror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Common Features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Significant Examples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How </a:t>
            </a:r>
            <a:r>
              <a:rPr lang="en-AU" u="sng" dirty="0"/>
              <a:t>Donnie </a:t>
            </a:r>
            <a:r>
              <a:rPr lang="en-AU" u="sng" dirty="0" err="1"/>
              <a:t>Darko</a:t>
            </a:r>
            <a:r>
              <a:rPr lang="en-AU" dirty="0"/>
              <a:t> fits into this Genre: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659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Coming-of-Age Narrative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Common Features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Significant Examples of this Genre: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How </a:t>
            </a:r>
            <a:r>
              <a:rPr lang="en-AU" u="sng" dirty="0"/>
              <a:t>Donnie </a:t>
            </a:r>
            <a:r>
              <a:rPr lang="en-AU" u="sng" dirty="0" err="1"/>
              <a:t>Darko</a:t>
            </a:r>
            <a:r>
              <a:rPr lang="en-AU" dirty="0"/>
              <a:t> fits into this Genre: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838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17</TotalTime>
  <Words>147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Donnie Darko</vt:lpstr>
      <vt:lpstr>Teen Drama</vt:lpstr>
      <vt:lpstr>Science Fiction</vt:lpstr>
      <vt:lpstr>“Outsider Narrative”</vt:lpstr>
      <vt:lpstr>Horror</vt:lpstr>
      <vt:lpstr>Coming-of-Age Narrative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Donnie Darko</dc:title>
  <dc:creator>STOLLERY-JONES, Kenn (STO)</dc:creator>
  <cp:lastModifiedBy>STOLLERY-JONES, Kenn (STO)</cp:lastModifiedBy>
  <cp:revision>2</cp:revision>
  <dcterms:created xsi:type="dcterms:W3CDTF">2013-11-10T21:57:37Z</dcterms:created>
  <dcterms:modified xsi:type="dcterms:W3CDTF">2013-11-10T22:15:14Z</dcterms:modified>
</cp:coreProperties>
</file>